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65" r:id="rId16"/>
    <p:sldId id="274" r:id="rId17"/>
    <p:sldId id="277" r:id="rId18"/>
    <p:sldId id="278" r:id="rId19"/>
    <p:sldId id="279" r:id="rId20"/>
    <p:sldId id="280" r:id="rId21"/>
    <p:sldId id="282" r:id="rId22"/>
    <p:sldId id="283" r:id="rId23"/>
    <p:sldId id="281" r:id="rId24"/>
    <p:sldId id="285" r:id="rId25"/>
    <p:sldId id="273" r:id="rId26"/>
    <p:sldId id="266" r:id="rId27"/>
    <p:sldId id="290" r:id="rId28"/>
    <p:sldId id="291" r:id="rId29"/>
    <p:sldId id="286" r:id="rId30"/>
    <p:sldId id="292" r:id="rId31"/>
    <p:sldId id="293" r:id="rId32"/>
    <p:sldId id="294" r:id="rId33"/>
    <p:sldId id="295" r:id="rId34"/>
    <p:sldId id="296" r:id="rId35"/>
    <p:sldId id="306" r:id="rId36"/>
    <p:sldId id="297" r:id="rId37"/>
    <p:sldId id="298" r:id="rId38"/>
    <p:sldId id="299" r:id="rId39"/>
    <p:sldId id="275" r:id="rId40"/>
    <p:sldId id="301" r:id="rId41"/>
    <p:sldId id="302" r:id="rId42"/>
    <p:sldId id="300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3"/>
    <p:restoredTop sz="94666"/>
  </p:normalViewPr>
  <p:slideViewPr>
    <p:cSldViewPr snapToGrid="0" snapToObjects="1">
      <p:cViewPr>
        <p:scale>
          <a:sx n="70" d="100"/>
          <a:sy n="70" d="100"/>
        </p:scale>
        <p:origin x="46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96A71-747B-FD49-B6BD-4E6C2C06E436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83D39-6131-CC43-AA67-C2596D22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7083-704D-FB41-9A4F-D16D367B4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BF7F-D5C9-3B48-8CBE-9FB7CD48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9CD2A-9D0B-F342-BD35-BB9962B3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31E6-129E-3D49-986B-8FAF2D93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4615E-86D1-EB43-8140-DAFE3B8D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5518-3FCE-ED43-A31F-C6B7AB7B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3E41E-6ED8-EB47-A45A-D768BFEE0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22EB6-19B2-7A4E-9164-4408D99C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8BB-29AC-8743-A191-3193B67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0E45-38FE-A14D-82C3-43F08126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8FDAC-91CB-C84B-A3A3-5163B2258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1CE94-7187-3F42-98A4-970F4642A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9767E-8D99-9041-9D06-F6D5339D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3BEC1-606E-024C-A59A-A8FFFC47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8A4E-3AA4-5944-BE62-84FD555B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2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100" y="100"/>
            <a:ext cx="12192000" cy="68580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FAB4-40A1-5D49-B886-E29E87D5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47F5-022D-6E46-A1CA-B3E10F37E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AAEC1-85B2-1E46-8369-5FD5F3D0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A5EE0-9C5B-D644-8947-50353738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7F74-851E-214C-842D-EF07CA4E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6E29-E5CA-554A-9D64-A337E0C5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DAF09-6F32-DC45-BBA3-C9D10985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2914E-888E-3348-92AF-13673D3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EDE4-53A7-954B-834E-4252FC9E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CD6F-A30E-2042-921F-0F21224A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2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C0E9-B596-6347-BA6D-E8B795F4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BCB38-B1B9-6D4C-81B6-F445C6C49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3BDDF-D522-3F42-B9D6-E41489352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79147-9771-554C-98F1-1A7075A5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2C9AE-D49D-8343-A652-ADDCA028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98A7C-C4AD-4F4F-A544-544EA98D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B50B-06B9-4C45-91D0-F9EEDEB9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51A0D-1833-914C-837D-438DFE5D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F9853-BFCE-C242-A910-94113B405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00306-1A3C-0C4D-B431-B1C3C9928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D478D-2043-1D40-B64F-0F411091C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004FA-8B0C-6946-8CA8-0481B808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46531-CF7F-BD47-93D6-5713B235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253903-1B78-6647-83E0-0D68292A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06FF-7DAF-7249-838A-42244672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0FAB9-C5C0-B843-A5AF-54E6D222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ACF8-AFEF-D145-8B60-68753F4B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EA3C4-D76D-7D4A-9AAB-EB3798CE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1F9F2-45A5-434F-BABE-F6DE372C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23188-47CC-314D-A5DD-DBAB9F2D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BF77-1F06-6648-A84F-0A6B3072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2E3-8AA4-9F45-8DD7-0EBD9F4F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4FEC-4878-724B-B9A5-906109117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60CE0-8EE4-5C46-9597-D11B37359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11EED-31F8-0041-959F-DF680334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3198F-065B-FF4E-BB6F-A9241F12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B95C1-AFE2-3046-AE0A-6E5EF274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4212-A12D-E140-B83B-29C490D5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4DF43-A19D-5D4A-BD67-CDE9245AD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DF63-CCCE-D748-9FF6-AD065C41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BCC85-AAF8-CB48-BAFB-1BD207F7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9F4D6-8669-2D43-8302-9284BE12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167B3-9ACF-0641-B592-73857C6E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F8BC-BBF3-944E-BC87-68E56488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0D668-40F6-504C-94AA-73892174D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FEF8-C3F3-4A43-A0E0-A8E3F0D8A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57B1-E8E8-8447-8367-FECAF0E3E0F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405E7-1939-B244-9941-E2A653BAE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F7E7-A46F-E14D-B674-28C6DA17A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B2FB-EA11-BD49-9414-3999D0E07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6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EA17-237D-0948-9A07-2D5279BA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BD4E-ADC5-EA4A-ADEF-8D979002F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1A945-D18F-B742-B662-FD61DCF0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81"/>
            <a:ext cx="12099556" cy="6858000"/>
          </a:xfrm>
          <a:prstGeom prst="rect">
            <a:avLst/>
          </a:prstGeom>
        </p:spPr>
      </p:pic>
      <p:pic>
        <p:nvPicPr>
          <p:cNvPr id="8" name="Picture 2" descr="https://lh5.googleusercontent.com/r940LdvVsc9RpY-AvrNgx9B87crydQmhLDiPvbmcaqw7K1s955IVxzMbJJyDp-X2pMBylsG7AgCon8ou75a_MygQRgqo-_5aIXqbz18ahQjVLiGdv_WC9hY7L9crB4J61uopgnXQ">
            <a:extLst>
              <a:ext uri="{FF2B5EF4-FFF2-40B4-BE49-F238E27FC236}">
                <a16:creationId xmlns:a16="http://schemas.microsoft.com/office/drawing/2014/main" id="{35F61BD4-6839-784F-B368-ED8630617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8" t="10612" r="6004" b="11403"/>
          <a:stretch/>
        </p:blipFill>
        <p:spPr bwMode="auto">
          <a:xfrm>
            <a:off x="10304930" y="1023772"/>
            <a:ext cx="1264955" cy="1264956"/>
          </a:xfrm>
          <a:prstGeom prst="ellipse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2975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8F04ACF-226F-C64A-86A1-2E905C95E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92FA-10FD-044F-A64F-4C8641BC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https://lh3.googleusercontent.com/7oQMEDkWOET-s96X1MJLJzWqHc3s9gYtmOiD_Hli-jJCBOs4vjl9vUBzy_ZvW93ay54qSI2ylZF3LXSyoU8qNcwx-d6_3pJjw1wZ5m7esCrD_DWcXWExAC_OsvfNBeBbHFQMBXRzj4M">
            <a:extLst>
              <a:ext uri="{FF2B5EF4-FFF2-40B4-BE49-F238E27FC236}">
                <a16:creationId xmlns:a16="http://schemas.microsoft.com/office/drawing/2014/main" id="{03096046-C1A3-2944-8D6A-6446B5D6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1155922"/>
            <a:ext cx="11504992" cy="52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82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92FA-10FD-044F-A64F-4C8641BC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E5357-515D-6D4F-A4E1-9D5DAB1B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23518"/>
            <a:ext cx="107315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92FA-10FD-044F-A64F-4C8641BC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https://lh3.googleusercontent.com/bzxUHbeRptUNjHGDxGL0qyLZnqkkxZtCvpYfMeOz4aQ5Fw3q9Wed6deLN3Pc3HoQsE68qIn1PX0mKs19GQlJ2eLB8YsJ1CbdbzJEQ5GIfC7_1PAF0tRn7gXNoeXHKCWm_CbhF5qx7KE">
            <a:extLst>
              <a:ext uri="{FF2B5EF4-FFF2-40B4-BE49-F238E27FC236}">
                <a16:creationId xmlns:a16="http://schemas.microsoft.com/office/drawing/2014/main" id="{A411CAA6-C4C3-D943-A2A5-36142A48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51" y="1264222"/>
            <a:ext cx="11481059" cy="51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9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7E5B-80C3-344D-B9DB-CD187442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46"/>
            <a:ext cx="10515600" cy="135592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2495-B844-9D42-8A47-5BE8E7591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797"/>
            <a:ext cx="10515600" cy="445099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2DEB3-595B-3748-9D26-6A1C83F0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0FC9577-1896-9D4A-9F47-5A99B828D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50" name="Picture 2" descr="https://lh3.googleusercontent.com/3OA4f29Yw14AHREQ6bpa4RuAJm-3CnLtE8wbN5Cqp9GpeHlRAszibH_aFrAIlqbuYMioQn2B8Z5WbU183sTJtuZtMpyuP6FgX_58bikb4x618uSSv6jvVBGXGttAwB2tuIZ6EzokMhg">
            <a:extLst>
              <a:ext uri="{FF2B5EF4-FFF2-40B4-BE49-F238E27FC236}">
                <a16:creationId xmlns:a16="http://schemas.microsoft.com/office/drawing/2014/main" id="{79B50D0C-6191-8841-98DE-7D0579B4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6" y="3135376"/>
            <a:ext cx="1692841" cy="1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93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49F6-8101-FA46-B6A4-1CFB8296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93D2-54B6-FD49-8B09-ADDC5316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AD25-4330-C74D-B90D-8C88A2F4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BF86EE0-F251-C047-ACC2-65B68F8A9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5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92FA-10FD-044F-A64F-4C8641BC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51BD5-0F1E-0342-895C-6C3DB913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3" y="1245172"/>
            <a:ext cx="1177877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D92FA-10FD-044F-A64F-4C8641BC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112D0-5831-E84B-9AC9-F707A255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0" y="1354011"/>
            <a:ext cx="11701139" cy="48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014F-7309-5948-A225-C487B885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68C5-FD06-834F-9C5C-D371CA32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F5239-DCC0-F94A-8BF6-2318F11A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4912825-9581-EF4A-9CA1-C8600B9A8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1D567-4186-374A-BCD5-870A9018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" y="1519428"/>
            <a:ext cx="12170514" cy="44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4912825-9581-EF4A-9CA1-C8600B9A8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37AABC-8F47-CF41-B922-EC32106F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" y="1371986"/>
            <a:ext cx="11785918" cy="46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8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4912825-9581-EF4A-9CA1-C8600B9A8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85DB44-1E7E-0446-A1CF-C5104D2D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432814"/>
            <a:ext cx="11704320" cy="43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3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B94733-BB37-0A48-8EE5-60CF7C479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603F92-BA34-5E4C-8148-31BE4019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8" y="1615694"/>
            <a:ext cx="11835130" cy="44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8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B94733-BB37-0A48-8EE5-60CF7C479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A29040-4867-6149-B533-A6D02A30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0" y="1541018"/>
            <a:ext cx="11595100" cy="44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4477-18A0-B04E-B244-143CFB67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2FD3-112A-9746-9AF0-CE8D0F872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043"/>
            <a:ext cx="10515600" cy="448250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6792A-44A2-ED41-A7B7-31D60599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01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34736-E731-FF4C-9025-3559F50AB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7EA31-3758-154A-A753-90D92A13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2" y="2358136"/>
            <a:ext cx="1348464" cy="2725928"/>
          </a:xfrm>
          <a:prstGeom prst="rect">
            <a:avLst/>
          </a:prstGeom>
        </p:spPr>
      </p:pic>
      <p:pic>
        <p:nvPicPr>
          <p:cNvPr id="6" name="Picture 2" descr="https://lh5.googleusercontent.com/r940LdvVsc9RpY-AvrNgx9B87crydQmhLDiPvbmcaqw7K1s955IVxzMbJJyDp-X2pMBylsG7AgCon8ou75a_MygQRgqo-_5aIXqbz18ahQjVLiGdv_WC9hY7L9crB4J61uopgnXQ">
            <a:extLst>
              <a:ext uri="{FF2B5EF4-FFF2-40B4-BE49-F238E27FC236}">
                <a16:creationId xmlns:a16="http://schemas.microsoft.com/office/drawing/2014/main" id="{7C028EA3-260A-FE48-B251-6484573D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8" t="10612" r="6004" b="11403"/>
          <a:stretch/>
        </p:blipFill>
        <p:spPr bwMode="auto">
          <a:xfrm>
            <a:off x="988676" y="3162291"/>
            <a:ext cx="1080524" cy="1080525"/>
          </a:xfrm>
          <a:prstGeom prst="ellipse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531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49F6-8101-FA46-B6A4-1CFB8296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71"/>
            <a:ext cx="10515600" cy="140909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93D2-54B6-FD49-8B09-ADDC5316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908"/>
            <a:ext cx="10515600" cy="46255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77620-90E5-774E-81E1-809F9BC6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5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5483452-3F38-9C48-8F03-54683341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0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4AF4-F37F-7044-BD2E-9F5AC81A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91536-1B39-544D-9740-DF48E6A3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7BC01-291C-CD42-A578-0166E8FA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63856" cy="7607807"/>
          </a:xfrm>
          <a:prstGeom prst="rect">
            <a:avLst/>
          </a:prstGeom>
        </p:spPr>
      </p:pic>
      <p:pic>
        <p:nvPicPr>
          <p:cNvPr id="12292" name="Picture 4" descr="https://lh3.googleusercontent.com/pquc5N3TgNMvgULoNwapl7riRwx4nC0E11uilJQ0cIoC5mjHfYyV32bFLk8KFumc8A9HAVpuus332ofaSje7SYqg3LJ6e6HjZa7KsWIUfPhnIzC0E57p7JUqltITP_sPwJFSKHdFjDQ">
            <a:extLst>
              <a:ext uri="{FF2B5EF4-FFF2-40B4-BE49-F238E27FC236}">
                <a16:creationId xmlns:a16="http://schemas.microsoft.com/office/drawing/2014/main" id="{6936854B-10DB-104B-90E5-C6F4C2D1E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0" y="1027906"/>
            <a:ext cx="11353799" cy="634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5064-ED34-EC4E-9BB2-277E8BD8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BA4A-3C6A-504E-A1E3-AED8B42A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DD61B-BE34-F748-B184-1AF1C494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9AF9670-D98F-2B45-A044-5FD0DB64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386" name="Picture 2" descr="https://lh6.googleusercontent.com/-X6QqjLwIG22Y1u4AsQWoyAqmREdhUaEhqit3DUM4ur-NhtaV79-KL96Kc36qqLU4K0-Z14qW9_jaNPlZyNxBuUdBrOyG-qWHOb7J0AszKGE_VeTWV0oV5n_7N5J1trgFd_8roLZ2Ok">
            <a:extLst>
              <a:ext uri="{FF2B5EF4-FFF2-40B4-BE49-F238E27FC236}">
                <a16:creationId xmlns:a16="http://schemas.microsoft.com/office/drawing/2014/main" id="{8126CA88-3396-5347-9AB7-5EC7269E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34" y="1461008"/>
            <a:ext cx="97663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93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9AF9670-D98F-2B45-A044-5FD0DB64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FB2FFA-9AFC-0E44-886B-3ED7807D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43" y="1398524"/>
            <a:ext cx="9919134" cy="43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3BD327FA-68D9-AF4C-A4CC-78D728D5C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9" r="1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434" name="Picture 2" descr="https://lh3.googleusercontent.com/BCAbcSbSYCI_DKQHSRPKZ9y3z8qaVSojXyDlEy4sVxKX94Z_d0hL_vv2KFgpFPbddnKp_gHzU2AspM7mAOzHY29nOEdCcwlWqSusABJv9U7ZrwBI3OArBTFxUWGMtlt4PkwSO2CDcT0">
            <a:extLst>
              <a:ext uri="{FF2B5EF4-FFF2-40B4-BE49-F238E27FC236}">
                <a16:creationId xmlns:a16="http://schemas.microsoft.com/office/drawing/2014/main" id="{21A4B469-2270-0842-A0D6-330102F4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02" y="1572768"/>
            <a:ext cx="10186416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0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3430C56-84D6-DA42-AEB1-583BB1B6D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9" r="11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458" name="Picture 2" descr="https://lh5.googleusercontent.com/yUhTEL5sL2nM1mpamJKGExSxXei05U_faQSQKK9jiHgylFgUygYF1vVtTgYeK3KWJA74NBrOnhakQbUypnPMEtpVCDB0bU88NwhdeKpkxSYtH6qa2yi4HjT7aKpYmaQbCz8Igupy3zw">
            <a:extLst>
              <a:ext uri="{FF2B5EF4-FFF2-40B4-BE49-F238E27FC236}">
                <a16:creationId xmlns:a16="http://schemas.microsoft.com/office/drawing/2014/main" id="{4C575A3F-88C4-3E40-9EF6-BF2BB40B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74" y="1444752"/>
            <a:ext cx="4634547" cy="4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3.googleusercontent.com/X3ZQrCsDpwBlc6P36VVQnRHHdgaF-89Q6obbFNiDCNisKT4byc6GiKVmCoi2o3ZnHU0FJn5JfTJvJrhkQvD8C8AcFqP_xgYhMUxZcv24xMBGMAgWKjMvxFSDqIWjd1FbLQGAjkU-twg">
            <a:extLst>
              <a:ext uri="{FF2B5EF4-FFF2-40B4-BE49-F238E27FC236}">
                <a16:creationId xmlns:a16="http://schemas.microsoft.com/office/drawing/2014/main" id="{D181F431-F0DF-3A49-84E6-ADCC141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74" y="1444752"/>
            <a:ext cx="4737100" cy="4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05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69AC73C-52AE-1A41-B6D5-BC1FDB4FF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482" name="Picture 2" descr="https://lh5.googleusercontent.com/rm5BCBs-1qOn6_Zig7yRaIA-cCGhhMJmhCJ09F2luseMjwOpdvEg9SkuDnBA-y07nTawaWPnlkTctytZYlyy8D9DTr53rfBNtdi_S7OsK-9uM6v_N9Z7eJK7l83OA2M0JpAgWOJdwKo">
            <a:extLst>
              <a:ext uri="{FF2B5EF4-FFF2-40B4-BE49-F238E27FC236}">
                <a16:creationId xmlns:a16="http://schemas.microsoft.com/office/drawing/2014/main" id="{89A00EBB-EC8E-7A40-AC49-7C3F83F17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b="11200"/>
          <a:stretch/>
        </p:blipFill>
        <p:spPr bwMode="auto">
          <a:xfrm>
            <a:off x="428730" y="1170432"/>
            <a:ext cx="11334560" cy="5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32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1227401" y="1453101"/>
            <a:ext cx="10010775" cy="478388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3323333" y="39780"/>
            <a:ext cx="5880398" cy="8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solidFill>
                  <a:schemeClr val="bg1"/>
                </a:solidFill>
              </a:rPr>
              <a:t>GPS LOCATION/ MAPS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3104167" y="2466300"/>
            <a:ext cx="8788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b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our office</a:t>
            </a:r>
            <a:endParaRPr sz="1067" b="1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173" name="Shape 173"/>
          <p:cNvSpPr/>
          <p:nvPr/>
        </p:nvSpPr>
        <p:spPr>
          <a:xfrm rot="10800000">
            <a:off x="2052167" y="2984033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Shape 174"/>
          <p:cNvSpPr/>
          <p:nvPr/>
        </p:nvSpPr>
        <p:spPr>
          <a:xfrm rot="10800000">
            <a:off x="4108600" y="4946233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Shape 175"/>
          <p:cNvSpPr/>
          <p:nvPr/>
        </p:nvSpPr>
        <p:spPr>
          <a:xfrm rot="10800000">
            <a:off x="5348333" y="2657533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Shape 176"/>
          <p:cNvSpPr/>
          <p:nvPr/>
        </p:nvSpPr>
        <p:spPr>
          <a:xfrm rot="10800000">
            <a:off x="6263533" y="5300267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Shape 177"/>
          <p:cNvSpPr/>
          <p:nvPr/>
        </p:nvSpPr>
        <p:spPr>
          <a:xfrm rot="10800000">
            <a:off x="8833000" y="3294267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" name="Shape 178"/>
          <p:cNvSpPr/>
          <p:nvPr/>
        </p:nvSpPr>
        <p:spPr>
          <a:xfrm rot="10800000">
            <a:off x="9821467" y="5423967"/>
            <a:ext cx="193600" cy="167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6D1F6-E656-D74A-BADD-FFBAA8DB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37" y="1648500"/>
            <a:ext cx="4895048" cy="4387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05CDE0-3813-4E4F-8735-478AE546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742" y="1648500"/>
            <a:ext cx="4590804" cy="4387634"/>
          </a:xfrm>
          <a:prstGeom prst="rect">
            <a:avLst/>
          </a:prstGeom>
        </p:spPr>
      </p:pic>
      <p:sp>
        <p:nvSpPr>
          <p:cNvPr id="15" name="Shape 170">
            <a:extLst>
              <a:ext uri="{FF2B5EF4-FFF2-40B4-BE49-F238E27FC236}">
                <a16:creationId xmlns:a16="http://schemas.microsoft.com/office/drawing/2014/main" id="{9BAA975A-2EDF-F445-B611-6E87E1C9B949}"/>
              </a:ext>
            </a:extLst>
          </p:cNvPr>
          <p:cNvSpPr txBox="1">
            <a:spLocks/>
          </p:cNvSpPr>
          <p:nvPr/>
        </p:nvSpPr>
        <p:spPr>
          <a:xfrm>
            <a:off x="6476287" y="922127"/>
            <a:ext cx="4914498" cy="8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</a:rPr>
              <a:t>Who want to help</a:t>
            </a:r>
            <a:endParaRPr lang="en-US" dirty="0"/>
          </a:p>
        </p:txBody>
      </p:sp>
      <p:sp>
        <p:nvSpPr>
          <p:cNvPr id="16" name="Shape 170">
            <a:extLst>
              <a:ext uri="{FF2B5EF4-FFF2-40B4-BE49-F238E27FC236}">
                <a16:creationId xmlns:a16="http://schemas.microsoft.com/office/drawing/2014/main" id="{EE064D9E-7A2C-FD47-AA06-D555FF585351}"/>
              </a:ext>
            </a:extLst>
          </p:cNvPr>
          <p:cNvSpPr txBox="1">
            <a:spLocks/>
          </p:cNvSpPr>
          <p:nvPr/>
        </p:nvSpPr>
        <p:spPr>
          <a:xfrm>
            <a:off x="1288486" y="798000"/>
            <a:ext cx="4655375" cy="8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</a:rPr>
              <a:t>Who need help</a:t>
            </a:r>
          </a:p>
        </p:txBody>
      </p:sp>
    </p:spTree>
    <p:extLst>
      <p:ext uri="{BB962C8B-B14F-4D97-AF65-F5344CB8AC3E}">
        <p14:creationId xmlns:p14="http://schemas.microsoft.com/office/powerpoint/2010/main" val="311618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4CF7BF-EB9E-6A41-B9CE-23A6948AD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506" name="Picture 2" descr="https://lh3.googleusercontent.com/XHKd2J0dkllCIJ1y_LKhLsoUmmbnlcJWGKFC9it_Vxy0BEVyzkjhSSzh4hI9L3oG32_LJQwVc78_maF-A_s5HeMg2ArGIdrK1FPAgdL9kfCZfvgAwea2e4w33zKEIgANIuCUIFSt8w8">
            <a:extLst>
              <a:ext uri="{FF2B5EF4-FFF2-40B4-BE49-F238E27FC236}">
                <a16:creationId xmlns:a16="http://schemas.microsoft.com/office/drawing/2014/main" id="{BE9E5665-CD0E-9F4A-B912-D25B6C33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1439863"/>
            <a:ext cx="11228832" cy="44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94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3E04F5-782F-0645-9400-9B5DA214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6" r="4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530" name="Picture 2" descr="https://lh5.googleusercontent.com/w7GtVDebdiLZwiLsUpFI5cIt44q_25Q4ybgeov0Ot45iWE4uNlY-RG0dfCQhq6kr3eBv6eoDBOlnIUk_R1_88640sE6F6P59IWVtyyCBTQRLSluaq8vXq6svjp34NeotHscH2nyEonM">
            <a:extLst>
              <a:ext uri="{FF2B5EF4-FFF2-40B4-BE49-F238E27FC236}">
                <a16:creationId xmlns:a16="http://schemas.microsoft.com/office/drawing/2014/main" id="{BF9EFC1E-7619-3644-A178-D5566144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316736"/>
            <a:ext cx="10058400" cy="50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32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DC4E564-68C0-FA48-B8DA-BC3223E90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EE9B7-1646-064C-B470-C3731623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514348"/>
            <a:ext cx="1562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0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F087-2AB8-7D47-9317-9A2AE47C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945"/>
            <a:ext cx="10515600" cy="137392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2017-BB9E-EE40-88BA-A07C62A7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246"/>
            <a:ext cx="10515600" cy="451009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FFD89-C726-C44F-87C8-442802D4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6913173-A7D8-444B-8A2D-4457B153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7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EA062E5-8712-5440-A384-91773110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2" r="14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81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F831F78-ACF3-0547-B510-B548D3422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4" r="28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02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206A-60F1-1142-82F5-2CE50DDF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CB10-DEB7-9641-BC99-AD555C27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  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247F3-BB31-B940-BC2D-42BA07E1ECB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0A363-BC3E-CA43-A146-99CD9D3689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D83C0-2BD1-2D4F-95AD-099AACAD7FE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4578" name="Picture 2" descr="https://lh4.googleusercontent.com/3G4QGZ8k8Ojp1gWCgeFC6yXq9kuKfk8PaaofZqvvvaU1nK-cILYozycvK_pdOoBaWAF0Mqhrn4KNYKicwxPeKFOZcV3lmcpJtjjQD3sjG26upAKhSTcvYN-Qs8ru0OOi8iDjBB785Ng">
            <a:extLst>
              <a:ext uri="{FF2B5EF4-FFF2-40B4-BE49-F238E27FC236}">
                <a16:creationId xmlns:a16="http://schemas.microsoft.com/office/drawing/2014/main" id="{0D7B4208-0846-5348-A901-F80E818D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75"/>
            <a:ext cx="12192000" cy="67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22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C462-9A09-994F-8BC8-9DA7C705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FA8F-A5B0-FE42-A60C-8E212967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29A8D-2B7C-EC43-A181-7B0D6305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68" y="0"/>
            <a:ext cx="12393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7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AD506E8-B51A-BE46-A00D-239098CE8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10B92891-AD67-B149-A907-B8F23E64D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99" b="42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6E741-0CB0-534D-B274-3522D3DA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286870"/>
            <a:ext cx="8606118" cy="63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11958-96A9-A14E-8CBF-5ECCBE5DF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8" b="10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26" name="Picture 2" descr="Image result for ivr">
            <a:extLst>
              <a:ext uri="{FF2B5EF4-FFF2-40B4-BE49-F238E27FC236}">
                <a16:creationId xmlns:a16="http://schemas.microsoft.com/office/drawing/2014/main" id="{C2B71EA5-B566-E144-B7BE-3DEE30A2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" y="2595159"/>
            <a:ext cx="2334768" cy="16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2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42E962-70D0-F94B-AD9C-2242B88C9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14</Words>
  <Application>Microsoft Macintosh PowerPoint</Application>
  <PresentationFormat>Widescreen</PresentationFormat>
  <Paragraphs>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Varela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GPS LOCATION/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Barjatya, Shaily</dc:creator>
  <cp:lastModifiedBy>Barjatya, Shaily</cp:lastModifiedBy>
  <cp:revision>53</cp:revision>
  <dcterms:created xsi:type="dcterms:W3CDTF">2018-03-29T18:47:15Z</dcterms:created>
  <dcterms:modified xsi:type="dcterms:W3CDTF">2018-03-30T03:17:42Z</dcterms:modified>
</cp:coreProperties>
</file>